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84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31C45-E4C6-4D39-988A-49890269A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FE63D-A54E-4308-892F-CC35B5CD9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85A8F-E6BE-4323-B783-91954C0F2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06696-9E49-421C-A79D-CB9453F21B76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42A26-AB80-4118-A271-AD81D1974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97426-4333-4675-B3E0-668BA075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2791-F8EA-4332-9142-3C7A7C272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54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57BC-D990-4FA7-92DF-F4BC9F62F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840CFA-ACD5-4822-AE3E-66B0F3792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9F513-369E-4E26-9809-83EBAA9E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06696-9E49-421C-A79D-CB9453F21B76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BCBE9-3DEC-4AD4-B819-046001FC1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95205-29D1-4A9E-8D4E-9DD496EF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2791-F8EA-4332-9142-3C7A7C272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92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5ACA3A-E246-424A-A76D-96B9B1876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607E6A-B5DC-430B-8E0A-BE1D4628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3B376-3B32-4C4C-98B7-04FD3987C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06696-9E49-421C-A79D-CB9453F21B76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64133-FF33-4DA1-90BE-94DB53D3E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47F45-265C-4366-8876-9A1E7E9F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2791-F8EA-4332-9142-3C7A7C272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01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BA72-8420-4904-ADCD-25A34A1C7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DD48-5C83-4069-8B58-0561640E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B439E-F04D-4F8F-B7FD-A19D3E182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06696-9E49-421C-A79D-CB9453F21B76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1FB00-9129-43FE-81BC-D4C9F5694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BC8D3-28CA-412A-B13E-A543A5FE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2791-F8EA-4332-9142-3C7A7C272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2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BE8A8-9159-4CBA-8541-BAAD6E66D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64086-D90D-49C7-85BD-5853AB2F4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245ED-932C-4498-A54A-1776BF18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06696-9E49-421C-A79D-CB9453F21B76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C2C5E-E313-489D-B739-DBD8BA5F3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B2357-11DD-40FE-8A5F-3FCBFBE5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2791-F8EA-4332-9142-3C7A7C272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7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7023F-9242-4BA5-8425-5E2078753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BB5CF-8BAE-485A-A5CC-4A108A07B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004C2-A760-469A-BACA-B17B84E59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0FDC5-A38C-4110-87FD-682A3DFDC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06696-9E49-421C-A79D-CB9453F21B76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09F7D-5637-429F-9820-078AC0A5D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94D11-5AC8-4260-92B9-78B2D592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2791-F8EA-4332-9142-3C7A7C272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89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84C00-AFF3-45E9-82D0-1764B15FE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C4BCA-22C6-4F4C-8B5B-DFE2A234A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248D7-004C-4C63-9FDC-A794B9ECF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16F83E-F661-4944-9FD0-B07C0CBB6F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E7DA4-8560-4204-B7B4-8AE132611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DA90AF-0DFE-449F-9139-4BB0771E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06696-9E49-421C-A79D-CB9453F21B76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FB9AA3-D2E7-46B7-9C33-A43702EC6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1D6C2-E90B-4249-BCBE-C7EE829A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2791-F8EA-4332-9142-3C7A7C272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3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4546-7728-42B4-9C08-56A6D8ED0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1454A6-E854-4198-93F9-81347D18A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06696-9E49-421C-A79D-CB9453F21B76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1FAB1-E04C-49BD-B414-4F88C8052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E68F6-1B8E-473C-81A3-2B3D1B29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2791-F8EA-4332-9142-3C7A7C272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36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6E5350-FFAA-4BF7-97CA-5C46F2C4E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06696-9E49-421C-A79D-CB9453F21B76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1CD5C-2327-45C3-86EB-7F397C8D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52938-D9C6-4781-A026-5AD237B2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2791-F8EA-4332-9142-3C7A7C272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09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ACA2F-6B7B-4439-A12E-C6E1E341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AAE19-E983-4093-A683-6C89366BB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EEE3D-381A-4F95-98B6-70AE187E0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04C7B-21DD-49C4-94D0-D1029C39C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06696-9E49-421C-A79D-CB9453F21B76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428FC-C390-4342-8E3D-C9A004F91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DB6D1-A2FE-4B70-82A8-001DC24B2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2791-F8EA-4332-9142-3C7A7C272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77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9B50F-24DE-42D7-8483-5D0B0C365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C780FA-1CC6-4137-BE55-91B5D06B1F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97C04-7C9F-4417-8587-AD4B93CBB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D34CD-2151-4CC8-B86F-AB01B2AF6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06696-9E49-421C-A79D-CB9453F21B76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A4880-DFED-4960-AA69-DEB771259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FB51E-2D75-43AE-9638-530D7F31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2791-F8EA-4332-9142-3C7A7C272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02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60A0C0-66D0-4245-887E-6F8AB510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99A28-7A0A-4ABC-A508-AECD09AA8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BD07C-B6F3-45E3-A73D-759131FA23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06696-9E49-421C-A79D-CB9453F21B76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C949A-D870-490C-98CF-6AD5085C6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018DF-7CE7-4770-8684-226EFB790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22791-F8EA-4332-9142-3C7A7C272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2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D67F28-08E5-48CD-8BF2-0D299CFF1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3675"/>
            <a:ext cx="12232640" cy="742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7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D504D0-8699-44ED-9C54-4C4FDE362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91" y="0"/>
            <a:ext cx="1224078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76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2659C-2378-4075-BD0B-9AEA48D4C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"/>
            <a:ext cx="12226118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40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63CE69-4D9D-425E-9F2A-C83FF7F77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6272"/>
            <a:ext cx="12236413" cy="64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55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385804-91DD-46C3-9A0B-98CB7F38F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27" y="142240"/>
            <a:ext cx="12145078" cy="65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50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18DF00-D2F2-4FEF-938D-B1D49190C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03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7F47E0-5604-4ADF-90A0-F5E293D7C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98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F43845-BE6F-4177-AD5A-B81B20229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69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E110AB-B4A4-4990-AE01-8277E9C50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E0204-2850-4EEE-BBD4-7713D864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04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A66427-C5D5-4BD8-B819-C6C794C69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33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AC0F99-7601-46A5-9734-FA0EFFBF9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5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31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AAB887-A2B8-4BEA-83D2-2D73A5675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49"/>
            <a:ext cx="12192000" cy="690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56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752B04-3B96-46B6-97B4-096C23DB2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12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721442-4C77-4E98-85D8-98E754966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F3B409-11A4-495F-A90A-53AF45653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1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13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4F697-339D-4793-982C-72676A821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87"/>
            <a:ext cx="12192000" cy="682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5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D00C29-24BB-4D30-895D-FEBF4BAE2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01"/>
            <a:ext cx="12192000" cy="689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78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F20ACD-6A31-4978-9A7E-A82B6806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9280" cy="681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36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E34C3-114F-4C8C-A383-C489BD673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28245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2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FDB76-AE8B-4867-B76E-201427880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792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35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1C5521-CD8D-43D4-A147-0C64E254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20"/>
            <a:ext cx="12362820" cy="66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23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Manav Desai</dc:creator>
  <cp:lastModifiedBy>Manav Desai</cp:lastModifiedBy>
  <cp:revision>11</cp:revision>
  <dcterms:created xsi:type="dcterms:W3CDTF">2017-11-01T18:12:43Z</dcterms:created>
  <dcterms:modified xsi:type="dcterms:W3CDTF">2017-11-01T21:25:16Z</dcterms:modified>
</cp:coreProperties>
</file>